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92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C1C7-1F92-432F-BAE3-9B63038E8BFB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1603-9941-42B4-8056-74B6875BE9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C1C7-1F92-432F-BAE3-9B63038E8BFB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1603-9941-42B4-8056-74B6875BE9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C1C7-1F92-432F-BAE3-9B63038E8BFB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1603-9941-42B4-8056-74B6875BE9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C1C7-1F92-432F-BAE3-9B63038E8BFB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1603-9941-42B4-8056-74B6875BE9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C1C7-1F92-432F-BAE3-9B63038E8BFB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1603-9941-42B4-8056-74B6875BE9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C1C7-1F92-432F-BAE3-9B63038E8BFB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1603-9941-42B4-8056-74B6875BE9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C1C7-1F92-432F-BAE3-9B63038E8BFB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1603-9941-42B4-8056-74B6875BE9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C1C7-1F92-432F-BAE3-9B63038E8BFB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1603-9941-42B4-8056-74B6875BE9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C1C7-1F92-432F-BAE3-9B63038E8BFB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1603-9941-42B4-8056-74B6875BE9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C1C7-1F92-432F-BAE3-9B63038E8BFB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1603-9941-42B4-8056-74B6875BE9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C1C7-1F92-432F-BAE3-9B63038E8BFB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1603-9941-42B4-8056-74B6875BE9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6C1C7-1F92-432F-BAE3-9B63038E8BFB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E1603-9941-42B4-8056-74B6875BE96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</cp:revision>
  <dcterms:created xsi:type="dcterms:W3CDTF">2022-11-27T11:36:11Z</dcterms:created>
  <dcterms:modified xsi:type="dcterms:W3CDTF">2022-11-27T11:42:34Z</dcterms:modified>
</cp:coreProperties>
</file>